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896"/>
    <a:srgbClr val="323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523999" y="2204799"/>
            <a:ext cx="9144000" cy="2387600"/>
          </a:xfrm>
          <a:solidFill>
            <a:srgbClr val="254896"/>
          </a:solidFill>
        </p:spPr>
        <p:txBody>
          <a:bodyPr>
            <a:normAutofit/>
          </a:bodyPr>
          <a:lstStyle>
            <a:lvl1pPr algn="ctr">
              <a:defRPr lang="en-US" dirty="0"/>
            </a:lvl1pPr>
          </a:lstStyle>
          <a:p>
            <a:r>
              <a:rPr lang="en-US" sz="4000" b="1" dirty="0" err="1">
                <a:solidFill>
                  <a:srgbClr val="254896"/>
                </a:solidFill>
                <a:latin typeface="Montserrat" pitchFamily="2" charset="0"/>
              </a:rPr>
              <a:t>Denumirea</a:t>
            </a:r>
            <a:r>
              <a:rPr lang="en-US" sz="4000" b="1" dirty="0">
                <a:solidFill>
                  <a:srgbClr val="254896"/>
                </a:solidFill>
                <a:latin typeface="Montserrat" pitchFamily="2" charset="0"/>
              </a:rPr>
              <a:t> </a:t>
            </a:r>
            <a:r>
              <a:rPr lang="en-US" sz="4000" b="1" dirty="0" err="1">
                <a:solidFill>
                  <a:srgbClr val="254896"/>
                </a:solidFill>
                <a:latin typeface="Montserrat" pitchFamily="2" charset="0"/>
              </a:rPr>
              <a:t>Evenimentului</a:t>
            </a:r>
            <a:endParaRPr lang="en-US" sz="4000" b="1" dirty="0">
              <a:solidFill>
                <a:srgbClr val="254896"/>
              </a:solidFill>
              <a:latin typeface="Montserrat" pitchFamily="2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36139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>
                <a:solidFill>
                  <a:srgbClr val="254896"/>
                </a:solidFill>
                <a:latin typeface="Montserrat" pitchFamily="2" charset="0"/>
              </a:rPr>
              <a:t>Data</a:t>
            </a:r>
            <a:endParaRPr lang="en-US" dirty="0">
              <a:latin typeface="Montserrat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" y="309019"/>
            <a:ext cx="11186161" cy="729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29" y="6220177"/>
            <a:ext cx="4149917" cy="3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2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94" y="5986462"/>
            <a:ext cx="10990186" cy="535152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8894" y="647701"/>
            <a:ext cx="10990186" cy="5120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25489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7859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29589" y="3267789"/>
            <a:ext cx="9144000" cy="1330881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ro-RO" sz="4000" b="1" dirty="0">
                <a:solidFill>
                  <a:srgbClr val="254896"/>
                </a:solidFill>
                <a:latin typeface="Montserrat" pitchFamily="2" charset="0"/>
              </a:rPr>
              <a:t>Mulțumesc!</a:t>
            </a:r>
            <a:endParaRPr lang="en-US" sz="4000" b="1" dirty="0">
              <a:solidFill>
                <a:srgbClr val="254896"/>
              </a:solidFill>
              <a:latin typeface="Montserrat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" y="309019"/>
            <a:ext cx="11186161" cy="729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29" y="6220177"/>
            <a:ext cx="4149917" cy="3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8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32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1A9F71F-BB34-0342-CAB6-13C55587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4" y="5780016"/>
            <a:ext cx="1229926" cy="643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LOGO</a:t>
            </a:r>
            <a:endParaRPr lang="ro-R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</a:t>
            </a:r>
            <a:endParaRPr lang="ro-R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4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65C615E2-08E7-0733-0662-9FA1E0AC6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4" y="5780016"/>
            <a:ext cx="1229926" cy="643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LOGO</a:t>
            </a:r>
            <a:endParaRPr lang="ro-R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</a:t>
            </a:r>
            <a:endParaRPr lang="ro-R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4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5489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Montserrat Black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Catalin Amarinei</cp:lastModifiedBy>
  <cp:revision>7</cp:revision>
  <dcterms:created xsi:type="dcterms:W3CDTF">2023-12-21T15:06:30Z</dcterms:created>
  <dcterms:modified xsi:type="dcterms:W3CDTF">2024-04-16T08:45:25Z</dcterms:modified>
</cp:coreProperties>
</file>