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98F"/>
    <a:srgbClr val="6699FF"/>
    <a:srgbClr val="4382C1"/>
    <a:srgbClr val="336699"/>
    <a:srgbClr val="33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738D0C-5F79-4174-39EA-39E5A54776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7910E6-3113-6EC4-9061-876CEFAE33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9360812-348F-4CF7-AB81-BACCB72B9CD9}" type="datetimeFigureOut">
              <a:rPr lang="en-US"/>
              <a:pPr>
                <a:defRPr/>
              </a:pPr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D6F23-16C3-5987-7CAE-C1F4BCDC3F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53208-E11B-7B86-E685-AB9D7563BA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9454F-6AEC-48EC-A4DA-113F907DD36E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0E8F20-E3E0-7426-D6E5-D902A31B3E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B884E-B7E1-DC29-81D5-921371DBE45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BD4D5AE-C3C7-4EA6-81A5-59B3087D029E}" type="datetimeFigureOut">
              <a:rPr lang="en-US"/>
              <a:pPr>
                <a:defRPr/>
              </a:pPr>
              <a:t>8/24/2023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17026C9-3B57-8D99-BB21-516955FB7F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5B6105F-7C93-E153-171E-B52388F86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7656E-4D2D-8E2F-01E4-DF379B51B0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30FE8-EF3A-6F0E-612C-7B9BA76571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7AFE37-3712-41CA-BE5E-53894C4ADF46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2ECE12A-E82A-C39E-70DE-523EB8CA73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077A3D4-1007-4807-AE6D-16F1D03515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o-RO" altLang="ro-RO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38FB82F-86A7-742D-C7A0-D1AFD169BA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E9FDA1-000A-4D5C-8EA9-EE0C6D233FF6}" type="slidenum">
              <a:rPr lang="en-US" altLang="ro-RO" smtClean="0"/>
              <a:pPr/>
              <a:t>1</a:t>
            </a:fld>
            <a:endParaRPr lang="en-US" altLang="ro-R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68E34F9F-1AFC-35F7-2E2F-19144CA13E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3978D2BD-F92E-C001-9D3E-23F5266894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o-RO" altLang="ro-RO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EB6EC5CE-D9DD-EA02-F2D2-8D979A1842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8D54E-B7E2-4A2F-9112-BA3C7B259FCA}" type="slidenum">
              <a:rPr lang="en-US" altLang="ro-RO" smtClean="0"/>
              <a:pPr/>
              <a:t>2</a:t>
            </a:fld>
            <a:endParaRPr lang="en-US" alt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C1E111-F8A1-2D62-F632-81C15B6DA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EDCBB9-1BC3-07AA-9D45-2CB5C9ED38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D50473-BE53-8CA5-E6F6-D897BF6CC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D9FB-5DF5-46C1-8FBE-1B9033787B5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3623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8D2D6B-80D4-2C46-78AB-39AD3C748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5C319E-1562-5C9D-2A2D-9E504B6C0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C68C2C-753A-6EE6-212F-580BA2E96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6C845-E7CB-496F-972D-73432A04969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4298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E28C00-90CA-0F37-C492-E5FC3E823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2A2C2E-AE05-C341-3F45-867C63D6F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1AC0B0-1AA6-B853-46A1-AE995EFE1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113D3-1A54-4112-ABB7-390D6781ADE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77230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C5CB6-7EB1-CBEC-D4C3-41C53A846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A5E957-917F-DD63-7355-4BE647FF7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2F531B-157A-73FE-5B16-0364A0D44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3AC9-6F7A-4354-B333-B0D13D67DB0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85295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47D822-39B5-8CEF-B952-8AC6E4AB1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BBBD9-B3A6-0329-F63B-5C7835912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398F57-E557-6B96-44D9-7DA513EAE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93E7-406C-4830-BB1A-E6E3858995A1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217816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2C666-5DDD-2B03-005A-E929168BC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946B64-2FC3-69EC-FAB7-0DD7213F3F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238D44-5A9B-6B7A-7A42-4FC65F172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0930-5EBD-4A76-B719-75B3B39711C0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75000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2DCD98B-F0C7-12B6-B185-27958B9BE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35472E-10D6-57A0-31E2-C5C80C15E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087127-CA17-CF4E-D8F0-631EC314A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3E94E-1529-4F88-9BFD-BE62773A8E77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77477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47F4144-1E8A-8851-1B37-4BB86D80F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699F70-9FDD-CD6F-46DE-B118549404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D3010A-F21C-4D0C-A682-1C4CF1D8C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99D8A-57CF-43CD-B30B-700BEE4C9F2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333674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1FC1EC-FB66-F0A9-22D0-8FCF81B2C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26BE7D-A215-3476-71F6-932F758BA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16E7BB-4172-6F07-5E2E-A9FF2D81B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7F649-9E37-4A3E-AE0F-C49965635A48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15208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FA8919-5182-40D5-125F-1888F314E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22FA62-9971-0D3D-2617-5A1192B10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AFF208-F228-3705-788B-70FF38CEE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B270-1BA3-4C77-AC70-C09C1A9AE5FB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5930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5A8679-70CF-C11C-1CCD-BAD46EB28D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7AEE5-C5A2-3CF5-558C-A0B0B1E67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D325E3-0D73-1137-DA9E-DE360011A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041B-DA54-4BC1-BD7E-142F18D700C7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  <p:extLst>
      <p:ext uri="{BB962C8B-B14F-4D97-AF65-F5344CB8AC3E}">
        <p14:creationId xmlns:p14="http://schemas.microsoft.com/office/powerpoint/2010/main" val="429407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EAD31F-0E0E-46C8-E691-454E22714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60919F-A9F1-5228-A33C-C6CC70F15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/>
              <a:t>Click to edit Master text styles</a:t>
            </a:r>
          </a:p>
          <a:p>
            <a:pPr lvl="1"/>
            <a:r>
              <a:rPr lang="en-US" altLang="ro-RO"/>
              <a:t>Second level</a:t>
            </a:r>
          </a:p>
          <a:p>
            <a:pPr lvl="2"/>
            <a:r>
              <a:rPr lang="en-US" altLang="ro-RO"/>
              <a:t>Third level</a:t>
            </a:r>
          </a:p>
          <a:p>
            <a:pPr lvl="3"/>
            <a:r>
              <a:rPr lang="en-US" altLang="ro-RO"/>
              <a:t>Fourth level</a:t>
            </a:r>
          </a:p>
          <a:p>
            <a:pPr lvl="4"/>
            <a:r>
              <a:rPr lang="en-US" altLang="ro-RO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AA0418-A7F5-95BE-843D-29607BA25F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9115FD-A71A-07AC-D15C-0E085E5A4D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AFAB68-F566-BAF5-4B51-8B3C5811E9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075888B-13DD-4D61-87BB-2E6C27DA97BA}" type="slidenum">
              <a:rPr lang="en-US" altLang="ro-RO"/>
              <a:pPr>
                <a:defRPr/>
              </a:pPr>
              <a:t>‹#›</a:t>
            </a:fld>
            <a:endParaRPr lang="en-US" alt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rebuchet MS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rebuchet MS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rebuchet MS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rebuchet MS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22547E-D02B-33FD-0CAC-6498A7D2D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440160" cy="1459152"/>
          </a:xfrm>
          <a:prstGeom prst="rect">
            <a:avLst/>
          </a:prstGeom>
        </p:spPr>
      </p:pic>
      <p:sp>
        <p:nvSpPr>
          <p:cNvPr id="4098" name="Title 1">
            <a:extLst>
              <a:ext uri="{FF2B5EF4-FFF2-40B4-BE49-F238E27FC236}">
                <a16:creationId xmlns:a16="http://schemas.microsoft.com/office/drawing/2014/main" id="{24F9E6D0-431B-3EFF-6590-1A175DE26425}"/>
              </a:ext>
            </a:extLst>
          </p:cNvPr>
          <p:cNvSpPr>
            <a:spLocks/>
          </p:cNvSpPr>
          <p:nvPr/>
        </p:nvSpPr>
        <p:spPr bwMode="auto">
          <a:xfrm>
            <a:off x="1166242" y="2780928"/>
            <a:ext cx="66960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o-RO" sz="2400" b="1" dirty="0" err="1">
                <a:solidFill>
                  <a:schemeClr val="tx2"/>
                </a:solidFill>
              </a:rPr>
              <a:t>Numele</a:t>
            </a:r>
            <a:r>
              <a:rPr lang="en-US" altLang="ro-RO" sz="2400" b="1" dirty="0">
                <a:solidFill>
                  <a:schemeClr val="tx2"/>
                </a:solidFill>
              </a:rPr>
              <a:t> </a:t>
            </a:r>
            <a:r>
              <a:rPr lang="en-US" altLang="ro-RO" sz="2400" b="1" dirty="0" err="1">
                <a:solidFill>
                  <a:schemeClr val="tx2"/>
                </a:solidFill>
              </a:rPr>
              <a:t>evenimentului</a:t>
            </a:r>
            <a:br>
              <a:rPr lang="en-US" altLang="ro-RO" sz="2400" b="1" dirty="0">
                <a:solidFill>
                  <a:schemeClr val="tx2"/>
                </a:solidFill>
              </a:rPr>
            </a:br>
            <a:r>
              <a:rPr lang="en-US" altLang="ro-RO" sz="2400" b="1" dirty="0">
                <a:solidFill>
                  <a:schemeClr val="tx2"/>
                </a:solidFill>
              </a:rPr>
              <a:t>Data</a:t>
            </a: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6F593DFA-263D-5247-F9B2-8BA50EF54B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84" y="630252"/>
            <a:ext cx="1406638" cy="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>
            <a:extLst>
              <a:ext uri="{FF2B5EF4-FFF2-40B4-BE49-F238E27FC236}">
                <a16:creationId xmlns:a16="http://schemas.microsoft.com/office/drawing/2014/main" id="{9418FBAD-A355-CE45-327D-709BE3A01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8" y="541774"/>
            <a:ext cx="761831" cy="76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>
            <a:extLst>
              <a:ext uri="{FF2B5EF4-FFF2-40B4-BE49-F238E27FC236}">
                <a16:creationId xmlns:a16="http://schemas.microsoft.com/office/drawing/2014/main" id="{F1A1B917-1C86-948E-4AF0-467891C3C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168" y="406636"/>
            <a:ext cx="2100039" cy="97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27735C-A6B1-E7A8-AD36-3649A891E9C6}"/>
              </a:ext>
            </a:extLst>
          </p:cNvPr>
          <p:cNvSpPr txBox="1"/>
          <p:nvPr/>
        </p:nvSpPr>
        <p:spPr>
          <a:xfrm>
            <a:off x="3084028" y="5686918"/>
            <a:ext cx="2520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o-RO" b="1" dirty="0"/>
              <a:t>LOGO </a:t>
            </a:r>
          </a:p>
          <a:p>
            <a:pPr algn="ctr"/>
            <a:r>
              <a:rPr lang="ro-RO" b="1" dirty="0"/>
              <a:t>BENEFICIAR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F74D852-8675-1A7A-4670-5CE2F0393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ro-RO" b="1"/>
              <a:t>Titlu principal</a:t>
            </a:r>
            <a:endParaRPr lang="en-US" alt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59250-F131-BAF7-57AE-293C367C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err="1"/>
              <a:t>Titlu</a:t>
            </a:r>
            <a:r>
              <a:rPr lang="en-US" b="1" dirty="0"/>
              <a:t> </a:t>
            </a:r>
            <a:r>
              <a:rPr lang="en-US" b="1" dirty="0" err="1"/>
              <a:t>secundar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text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90107AD7-CB5B-A775-1B24-57CCF3B64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6329"/>
            <a:ext cx="1676524" cy="77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Default Design</vt:lpstr>
      <vt:lpstr>PowerPoint Presentation</vt:lpstr>
      <vt:lpstr>Titlu principal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Catalin Amarinei</dc:creator>
  <cp:lastModifiedBy>Catalin Amarinei</cp:lastModifiedBy>
  <cp:revision>24</cp:revision>
  <dcterms:created xsi:type="dcterms:W3CDTF">2008-02-20T06:51:56Z</dcterms:created>
  <dcterms:modified xsi:type="dcterms:W3CDTF">2023-08-24T12:11:26Z</dcterms:modified>
</cp:coreProperties>
</file>